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8E506-121C-44FF-9FF0-A4116E2ED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408BB-E8B2-4901-9D60-A9238F41B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A9654-C7D4-421B-8B7B-663CA24E4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054B-CFD2-4B74-8B7D-1C9B67A064E2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0EECB-1A67-4ED4-A419-3333C4F0A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36267-C807-42ED-988F-8366D4289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61F3-3F0C-4614-8F37-E35788329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5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07A6F-D53D-434A-86A9-E50F865C2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34E1AC-B6BD-4664-808E-CF0404A421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2BA90-3CD8-4CAF-8DCE-AA425072F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054B-CFD2-4B74-8B7D-1C9B67A064E2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60ED7-168B-46E2-96AF-401FFB48F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6F53E-2137-4E40-BA0C-EEDE0BE0B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61F3-3F0C-4614-8F37-E35788329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89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5966A8-1331-4287-8E4F-2EE5942B5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9985D9-D0C7-431F-A030-DE19183B3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B1166E-F1A5-47DC-95E9-37847762E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054B-CFD2-4B74-8B7D-1C9B67A064E2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7E546-37DF-4615-803D-431A37534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242ED-7AEE-48B9-8671-C4A404184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61F3-3F0C-4614-8F37-E35788329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352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BE1C5-5B42-4531-ADA3-F236B96A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5FDE9-E720-4FB1-A52E-8A696731F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0FFB9-2E01-4EC3-BCB1-E9CD991A8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054B-CFD2-4B74-8B7D-1C9B67A064E2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E7CDA-E1E0-47DC-8720-7C6944551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679C9-86B0-44B6-9705-DF7B5891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61F3-3F0C-4614-8F37-E35788329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24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54DED-C415-4214-BD0B-5E48C5447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E6A63-8E76-4701-AC6D-B8728126B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79D54-9661-4FB3-BE98-50F6B6839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054B-CFD2-4B74-8B7D-1C9B67A064E2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67D63-91E5-4BB7-8235-6752B91D3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7147E-A8E1-4679-BB34-A4D3B37A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61F3-3F0C-4614-8F37-E35788329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7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2EC9E-BE41-47DA-87B0-EBF297281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21EE3-0D0B-4819-A8C8-B733A76C0B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57BE60-79B6-4171-AA47-DC13302A2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F43F97-2096-4E78-B929-B489CEE62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054B-CFD2-4B74-8B7D-1C9B67A064E2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1A986F-3F0C-4E23-82DF-1FCE428D9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46A66-8EEE-4DF2-8435-6CDBD8AD3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61F3-3F0C-4614-8F37-E35788329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408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D203B-6B29-4A58-8337-3AAEE0FB4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22FA4-B336-425C-AEFD-6B67E0D1E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6394A8-DF41-443E-8BD2-27DACA828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6BC807-5F1C-4BD2-940E-445D393B38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A4E307-9D00-47F6-8702-62D93F267F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FD2970-750B-4187-BD90-2B2024A4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054B-CFD2-4B74-8B7D-1C9B67A064E2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F8D924-3AC2-4C3F-B196-E3591A89D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32A896-40D0-4302-8DE5-E5411E1A6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61F3-3F0C-4614-8F37-E35788329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3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2570C-C08B-4FF5-BE79-16E9588DE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B5A012-5BE6-40E7-BF14-FAF6F4BE2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054B-CFD2-4B74-8B7D-1C9B67A064E2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0A5E0A-3FEA-47FB-8090-C9C7A033B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16E634-40A7-4298-B532-0BE90A5E1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61F3-3F0C-4614-8F37-E35788329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61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DF1332-4D17-4CE8-8128-61842438F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054B-CFD2-4B74-8B7D-1C9B67A064E2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33A9AD-EEF0-41F3-AB35-5057EBBD2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7B5C8-565E-4EE5-AD0F-3E2DE7E87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61F3-3F0C-4614-8F37-E35788329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69FF5-3085-402C-B064-A329F1F53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FBF1E-1A88-4E56-938E-B386FEBDC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84873E-03BF-4FD9-B827-612A7721C4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F4215E-5E10-46BA-9266-B0DD92FBA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054B-CFD2-4B74-8B7D-1C9B67A064E2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D93E15-18CC-4246-B621-BD2EF7E3C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F1459-E1D5-4914-96F7-EFA09E9F3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61F3-3F0C-4614-8F37-E35788329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6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0BB9B-281B-40BF-A821-87533B0D4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CC2B1F-FB24-423D-BA29-D175935137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9B84DF-D6D0-4525-BD39-2242BC8DC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87DA5B-B337-44F1-8253-98DCB503B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054B-CFD2-4B74-8B7D-1C9B67A064E2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FE6B6F-F8B0-434E-BEC1-1A2319B74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D5F81-BCF1-49D2-8489-28032DF12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61F3-3F0C-4614-8F37-E35788329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1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0741CC-9975-425D-854B-645490D9F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573002-4573-42E6-A2AF-A89E3AD8A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E686A-A7B2-4799-B4F5-EF198EF236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6054B-CFD2-4B74-8B7D-1C9B67A064E2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71C82-3B37-461F-B03A-C24CD68B0C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D8350-8774-4ADB-9D43-86BCEBC921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D61F3-3F0C-4614-8F37-E35788329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443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BF15C-BA8A-45AB-A432-FA1FABAEAD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64F478-1425-404C-A72A-626980B833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755633-70D6-490D-B8CA-73851D282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30" y="95250"/>
            <a:ext cx="11965560" cy="678382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03D9C6F-CDC9-41D6-A2AF-4D965CBDC324}"/>
              </a:ext>
            </a:extLst>
          </p:cNvPr>
          <p:cNvSpPr txBox="1"/>
          <p:nvPr/>
        </p:nvSpPr>
        <p:spPr>
          <a:xfrm>
            <a:off x="980387" y="4709845"/>
            <a:ext cx="39026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Clear Wax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5F59D5-834D-4769-AFD5-EF92B0982061}"/>
              </a:ext>
            </a:extLst>
          </p:cNvPr>
          <p:cNvSpPr txBox="1"/>
          <p:nvPr/>
        </p:nvSpPr>
        <p:spPr>
          <a:xfrm>
            <a:off x="8286161" y="4709845"/>
            <a:ext cx="39026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Dark Wax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85758F-F965-40F8-BEE9-00FAC48CB7F0}"/>
              </a:ext>
            </a:extLst>
          </p:cNvPr>
          <p:cNvSpPr txBox="1"/>
          <p:nvPr/>
        </p:nvSpPr>
        <p:spPr>
          <a:xfrm>
            <a:off x="4382678" y="3759146"/>
            <a:ext cx="56168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Napoleonic Blue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6312FE-DBB9-4F09-A517-C230ECA3218B}"/>
              </a:ext>
            </a:extLst>
          </p:cNvPr>
          <p:cNvSpPr txBox="1"/>
          <p:nvPr/>
        </p:nvSpPr>
        <p:spPr>
          <a:xfrm>
            <a:off x="6331670" y="6109092"/>
            <a:ext cx="61965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The Purple Painted Lady</a:t>
            </a:r>
          </a:p>
        </p:txBody>
      </p:sp>
    </p:spTree>
    <p:extLst>
      <p:ext uri="{BB962C8B-B14F-4D97-AF65-F5344CB8AC3E}">
        <p14:creationId xmlns:p14="http://schemas.microsoft.com/office/powerpoint/2010/main" val="3394137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Kuntz</dc:creator>
  <cp:lastModifiedBy>Steve Kuntz</cp:lastModifiedBy>
  <cp:revision>1</cp:revision>
  <dcterms:created xsi:type="dcterms:W3CDTF">2018-04-27T13:36:59Z</dcterms:created>
  <dcterms:modified xsi:type="dcterms:W3CDTF">2018-04-27T13:37:22Z</dcterms:modified>
</cp:coreProperties>
</file>